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D1A1A2F-4B3A-45D4-8F22-A384469234D6}" type="datetimeFigureOut">
              <a:rPr lang="en-CA" smtClean="0"/>
              <a:pPr/>
              <a:t>25/05/2016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7BBF248-6978-43D4-9914-464B17E7E6B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1A2F-4B3A-45D4-8F22-A384469234D6}" type="datetimeFigureOut">
              <a:rPr lang="en-CA" smtClean="0"/>
              <a:pPr/>
              <a:t>25/05/2016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F248-6978-43D4-9914-464B17E7E6B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1A2F-4B3A-45D4-8F22-A384469234D6}" type="datetimeFigureOut">
              <a:rPr lang="en-CA" smtClean="0"/>
              <a:pPr/>
              <a:t>25/05/2016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F248-6978-43D4-9914-464B17E7E6B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D1A1A2F-4B3A-45D4-8F22-A384469234D6}" type="datetimeFigureOut">
              <a:rPr lang="en-CA" smtClean="0"/>
              <a:pPr/>
              <a:t>25/05/2016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F248-6978-43D4-9914-464B17E7E6B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D1A1A2F-4B3A-45D4-8F22-A384469234D6}" type="datetimeFigureOut">
              <a:rPr lang="en-CA" smtClean="0"/>
              <a:pPr/>
              <a:t>25/05/2016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7BBF248-6978-43D4-9914-464B17E7E6B6}" type="slidenum">
              <a:rPr lang="en-CA" smtClean="0"/>
              <a:pPr/>
              <a:t>‹#›</a:t>
            </a:fld>
            <a:endParaRPr lang="en-CA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D1A1A2F-4B3A-45D4-8F22-A384469234D6}" type="datetimeFigureOut">
              <a:rPr lang="en-CA" smtClean="0"/>
              <a:pPr/>
              <a:t>25/05/2016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7BBF248-6978-43D4-9914-464B17E7E6B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D1A1A2F-4B3A-45D4-8F22-A384469234D6}" type="datetimeFigureOut">
              <a:rPr lang="en-CA" smtClean="0"/>
              <a:pPr/>
              <a:t>25/05/2016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7BBF248-6978-43D4-9914-464B17E7E6B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1A2F-4B3A-45D4-8F22-A384469234D6}" type="datetimeFigureOut">
              <a:rPr lang="en-CA" smtClean="0"/>
              <a:pPr/>
              <a:t>25/05/2016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BF248-6978-43D4-9914-464B17E7E6B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D1A1A2F-4B3A-45D4-8F22-A384469234D6}" type="datetimeFigureOut">
              <a:rPr lang="en-CA" smtClean="0"/>
              <a:pPr/>
              <a:t>25/05/2016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7BBF248-6978-43D4-9914-464B17E7E6B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D1A1A2F-4B3A-45D4-8F22-A384469234D6}" type="datetimeFigureOut">
              <a:rPr lang="en-CA" smtClean="0"/>
              <a:pPr/>
              <a:t>25/05/2016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7BBF248-6978-43D4-9914-464B17E7E6B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D1A1A2F-4B3A-45D4-8F22-A384469234D6}" type="datetimeFigureOut">
              <a:rPr lang="en-CA" smtClean="0"/>
              <a:pPr/>
              <a:t>25/05/2016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7BBF248-6978-43D4-9914-464B17E7E6B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D1A1A2F-4B3A-45D4-8F22-A384469234D6}" type="datetimeFigureOut">
              <a:rPr lang="en-CA" smtClean="0"/>
              <a:pPr/>
              <a:t>25/05/2016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7BBF248-6978-43D4-9914-464B17E7E6B6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ealth%20and%20Safety%20-%207%20Things%20You'd%20Better%20Know%20Student%20Worksheet%20and%20ANSWERS.docx" TargetMode="External"/><Relationship Id="rId2" Type="http://schemas.openxmlformats.org/officeDocument/2006/relationships/hyperlink" Target="http://www.yworker.com/english/stuff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Job Hazards: </a:t>
            </a:r>
            <a:br>
              <a:rPr lang="en-CA" dirty="0" smtClean="0"/>
            </a:br>
            <a:r>
              <a:rPr lang="en-CA" dirty="0" smtClean="0"/>
              <a:t>Dangers in the Workplace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000" dirty="0" smtClean="0"/>
              <a:t>Cooperative Education</a:t>
            </a:r>
          </a:p>
          <a:p>
            <a:r>
              <a:rPr lang="en-CA" sz="2000" dirty="0" smtClean="0"/>
              <a:t>Ms. Wilson-Clark</a:t>
            </a:r>
          </a:p>
          <a:p>
            <a:r>
              <a:rPr lang="en-CA" sz="2000" dirty="0" smtClean="0"/>
              <a:t>c. 2014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xmlns="" val="1148945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Chemical Hazards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7668344" cy="5328592"/>
          </a:xfrm>
        </p:spPr>
        <p:txBody>
          <a:bodyPr>
            <a:normAutofit/>
          </a:bodyPr>
          <a:lstStyle/>
          <a:p>
            <a:r>
              <a:rPr lang="en-CA" dirty="0" smtClean="0"/>
              <a:t>Beware of…</a:t>
            </a:r>
          </a:p>
          <a:p>
            <a:pPr lvl="1"/>
            <a:r>
              <a:rPr lang="en-CA" dirty="0" smtClean="0"/>
              <a:t>Liquids like cleaning products, paints, acids, solvents – especially chemicals in an unlabelled container (!!)</a:t>
            </a:r>
          </a:p>
          <a:p>
            <a:pPr lvl="1"/>
            <a:r>
              <a:rPr lang="en-CA" dirty="0" smtClean="0"/>
              <a:t>Vapours and fumes, for instance those that come from welding or exposure to solvents</a:t>
            </a:r>
          </a:p>
          <a:p>
            <a:pPr lvl="1"/>
            <a:r>
              <a:rPr lang="en-CA" dirty="0" smtClean="0"/>
              <a:t>Gases like acetylene, propane, carbon monoxide and helium</a:t>
            </a:r>
          </a:p>
          <a:p>
            <a:pPr lvl="1"/>
            <a:r>
              <a:rPr lang="en-CA" dirty="0" smtClean="0"/>
              <a:t>Flammable materials like gasoline, solvents and explosive chemicals</a:t>
            </a:r>
            <a:endParaRPr lang="en-CA" dirty="0"/>
          </a:p>
        </p:txBody>
      </p:sp>
      <p:pic>
        <p:nvPicPr>
          <p:cNvPr id="8194" name="Picture 2" descr="C:\Users\Melissa\AppData\Local\Microsoft\Windows\Temporary Internet Files\Content.IE5\03UE99I7\MC90001840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2565" y="4437112"/>
            <a:ext cx="1741932" cy="180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Melissa\AppData\Local\Microsoft\Windows\Temporary Internet Files\Content.IE5\39PNYRJE\MC90037138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35613" y="1772816"/>
            <a:ext cx="1811426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97672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Chemical Hazards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4752528" cy="5042032"/>
          </a:xfrm>
        </p:spPr>
        <p:txBody>
          <a:bodyPr>
            <a:normAutofit/>
          </a:bodyPr>
          <a:lstStyle/>
          <a:p>
            <a:r>
              <a:rPr lang="en-CA" dirty="0" smtClean="0"/>
              <a:t>The Workplace Hazardous Materials Information System (WHMIS) is designed to make sure to you the information you need to evaluate any hazards and take action to protect yourself.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96945" y="1318402"/>
            <a:ext cx="3637780" cy="553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2615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Hazards Activities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Complete the following worksheets using the information learned in this lesson</a:t>
            </a:r>
          </a:p>
          <a:p>
            <a:pPr lvl="1"/>
            <a:r>
              <a:rPr lang="en-CA" dirty="0" smtClean="0"/>
              <a:t>What Would You Do?</a:t>
            </a:r>
          </a:p>
          <a:p>
            <a:pPr lvl="1"/>
            <a:r>
              <a:rPr lang="en-CA" dirty="0" smtClean="0"/>
              <a:t>Spot the Hazards</a:t>
            </a:r>
          </a:p>
          <a:p>
            <a:pPr marL="537210" lvl="1" indent="0">
              <a:buNone/>
            </a:pPr>
            <a:endParaRPr lang="en-CA" dirty="0" smtClean="0"/>
          </a:p>
          <a:p>
            <a:pPr marL="537210" lvl="1" indent="0">
              <a:buNone/>
            </a:pPr>
            <a:endParaRPr lang="en-CA" dirty="0"/>
          </a:p>
          <a:p>
            <a:pPr marL="537210" lvl="1" indent="0">
              <a:buNone/>
            </a:pPr>
            <a:endParaRPr lang="en-CA" dirty="0" smtClean="0"/>
          </a:p>
          <a:p>
            <a:pPr marL="537210" lvl="1" indent="0">
              <a:buNone/>
            </a:pPr>
            <a:endParaRPr lang="en-CA" dirty="0" smtClean="0"/>
          </a:p>
          <a:p>
            <a:pPr marL="537210" lvl="1" indent="0">
              <a:buNone/>
            </a:pPr>
            <a:r>
              <a:rPr lang="en-CA" sz="1000" dirty="0" smtClean="0"/>
              <a:t>Source: </a:t>
            </a:r>
            <a:r>
              <a:rPr lang="en-CA" sz="1000" dirty="0"/>
              <a:t>Ontario Ministry of Education. 2008. </a:t>
            </a:r>
            <a:r>
              <a:rPr lang="en-CA" sz="1000" i="1" dirty="0"/>
              <a:t>Live Safe! Work Smart! Resources for Cooperative Education and Other Forms of Experiential Learning</a:t>
            </a:r>
            <a:r>
              <a:rPr lang="en-CA" sz="1000" dirty="0"/>
              <a:t>. Toronto: Queen’s Printer for Ontario.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2291458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Video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Watch the film, </a:t>
            </a:r>
            <a:r>
              <a:rPr lang="en-CA" dirty="0" smtClean="0">
                <a:hlinkClick r:id="rId2"/>
              </a:rPr>
              <a:t>“7 Things You’d Better Know” </a:t>
            </a:r>
            <a:r>
              <a:rPr lang="en-CA" dirty="0" smtClean="0"/>
              <a:t>and complete the </a:t>
            </a:r>
            <a:r>
              <a:rPr lang="en-CA" dirty="0" smtClean="0">
                <a:hlinkClick r:id="rId3" action="ppaction://hlinkfile"/>
              </a:rPr>
              <a:t>worksheet</a:t>
            </a:r>
            <a:endParaRPr lang="en-CA" dirty="0" smtClean="0"/>
          </a:p>
          <a:p>
            <a:pPr marL="64008" indent="0">
              <a:buNone/>
            </a:pPr>
            <a:endParaRPr lang="en-CA" dirty="0" smtClean="0"/>
          </a:p>
          <a:p>
            <a:r>
              <a:rPr lang="en-CA" dirty="0" smtClean="0"/>
              <a:t>HAND IN the completed worksheet for assessment at the end of the video.</a:t>
            </a:r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pPr marL="64008" indent="0">
              <a:buNone/>
            </a:pPr>
            <a:r>
              <a:rPr lang="en-CA" sz="1100" dirty="0" smtClean="0"/>
              <a:t>Source: Workplace Safety and Insurance Board. (2012). Young </a:t>
            </a:r>
            <a:r>
              <a:rPr lang="en-CA" sz="1100" dirty="0"/>
              <a:t>Worker’s Awareness Program. </a:t>
            </a:r>
            <a:r>
              <a:rPr lang="en-CA" sz="1100" dirty="0" smtClean="0"/>
              <a:t> </a:t>
            </a:r>
            <a:r>
              <a:rPr lang="en-CA" sz="1100" i="1" dirty="0"/>
              <a:t>7 Things You’d Better Know: Young Worker Awareness Program Resource Book</a:t>
            </a:r>
            <a:r>
              <a:rPr lang="en-CA" sz="1100" dirty="0"/>
              <a:t>. </a:t>
            </a:r>
          </a:p>
          <a:p>
            <a:pPr marL="64008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3959854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a hazard?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en-CA" dirty="0" smtClean="0"/>
              <a:t>A hazard is generally anything that can hurt or make you ill.</a:t>
            </a:r>
          </a:p>
          <a:p>
            <a:r>
              <a:rPr lang="en-CA" dirty="0" smtClean="0"/>
              <a:t>How can I recognize hazards at work?</a:t>
            </a:r>
          </a:p>
          <a:p>
            <a:pPr lvl="1"/>
            <a:r>
              <a:rPr lang="en-CA" dirty="0" smtClean="0"/>
              <a:t>The first step to protecting yourself is being able to recognize hazards in the work you’re assigned and in the conditions you’re working in. </a:t>
            </a:r>
            <a:endParaRPr lang="en-CA" dirty="0"/>
          </a:p>
          <a:p>
            <a:pPr lvl="1"/>
            <a:r>
              <a:rPr lang="en-CA" dirty="0" smtClean="0"/>
              <a:t>There are four types of hazards:</a:t>
            </a:r>
          </a:p>
          <a:p>
            <a:pPr marL="457200" lvl="1" indent="0">
              <a:buNone/>
            </a:pPr>
            <a:r>
              <a:rPr lang="en-CA" dirty="0" smtClean="0"/>
              <a:t>Physical hazards              Biological hazards</a:t>
            </a:r>
          </a:p>
          <a:p>
            <a:pPr marL="457200" lvl="1" indent="0">
              <a:buNone/>
            </a:pPr>
            <a:r>
              <a:rPr lang="en-CA" dirty="0" smtClean="0"/>
              <a:t>Ergonomic hazards         Chemical hazards</a:t>
            </a:r>
          </a:p>
        </p:txBody>
      </p:sp>
    </p:spTree>
    <p:extLst>
      <p:ext uri="{BB962C8B-B14F-4D97-AF65-F5344CB8AC3E}">
        <p14:creationId xmlns:p14="http://schemas.microsoft.com/office/powerpoint/2010/main" xmlns="" val="300540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Physical Hazards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Physical hazards are the most common and will be present in most workplaces at one time or another. They include unsafe conditions that can cause injury, illness and death.</a:t>
            </a:r>
          </a:p>
        </p:txBody>
      </p:sp>
      <p:pic>
        <p:nvPicPr>
          <p:cNvPr id="1026" name="Picture 2" descr="C:\Users\Melissa\AppData\Local\Microsoft\Windows\Temporary Internet Files\Content.IE5\HC1LW5UI\MC90021748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581128"/>
            <a:ext cx="2376264" cy="165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4967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Physical Hazards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6912768" cy="5589240"/>
          </a:xfrm>
        </p:spPr>
        <p:txBody>
          <a:bodyPr>
            <a:normAutofit fontScale="92500" lnSpcReduction="20000"/>
          </a:bodyPr>
          <a:lstStyle/>
          <a:p>
            <a:r>
              <a:rPr lang="en-CA" dirty="0"/>
              <a:t>Examples of physical hazards include:</a:t>
            </a:r>
          </a:p>
          <a:p>
            <a:pPr lvl="1"/>
            <a:r>
              <a:rPr lang="en-CA" dirty="0"/>
              <a:t>Electrical hazards: frayed cords, missing ground pins, improper wiring, unguarded machinery, moving machinery </a:t>
            </a:r>
            <a:r>
              <a:rPr lang="en-CA" dirty="0" smtClean="0"/>
              <a:t>parts</a:t>
            </a:r>
          </a:p>
          <a:p>
            <a:pPr lvl="1"/>
            <a:r>
              <a:rPr lang="en-CA" dirty="0" smtClean="0"/>
              <a:t>Constant loud noise</a:t>
            </a:r>
          </a:p>
          <a:p>
            <a:pPr lvl="1"/>
            <a:r>
              <a:rPr lang="en-CA" dirty="0" smtClean="0"/>
              <a:t>High exposure to sunlight/UV rays, heat or cold, working from heights – including ladders, scaffolds, roofs, or any raised work areas</a:t>
            </a:r>
          </a:p>
          <a:p>
            <a:pPr lvl="1"/>
            <a:r>
              <a:rPr lang="en-CA" dirty="0" smtClean="0"/>
              <a:t>Working with mobile equipment such as fork lifts</a:t>
            </a:r>
          </a:p>
          <a:p>
            <a:pPr lvl="1"/>
            <a:r>
              <a:rPr lang="en-CA" dirty="0" smtClean="0"/>
              <a:t>Spills on the floor or tripping hazards, such as locked aisle or cords running across the floor</a:t>
            </a:r>
          </a:p>
        </p:txBody>
      </p:sp>
      <p:pic>
        <p:nvPicPr>
          <p:cNvPr id="2050" name="Picture 2" descr="C:\Users\Melissa\AppData\Local\Microsoft\Windows\Temporary Internet Files\Content.IE5\50MC1GAH\MC90038431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988840"/>
            <a:ext cx="1820570" cy="159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elissa\AppData\Local\Microsoft\Windows\Temporary Internet Files\Content.IE5\03UE99I7\MC90009759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509120"/>
            <a:ext cx="1680667" cy="181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9834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Biological Hazards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Biological hazards come from working with animals, people or infectious plant materials. </a:t>
            </a:r>
          </a:p>
          <a:p>
            <a:r>
              <a:rPr lang="en-CA" dirty="0" smtClean="0"/>
              <a:t>Work in daycare, hotel laundry and room cleaning, labs, vet offices and nursing homes may expose you to biological hazards.</a:t>
            </a:r>
            <a:endParaRPr lang="en-CA" dirty="0"/>
          </a:p>
        </p:txBody>
      </p:sp>
      <p:pic>
        <p:nvPicPr>
          <p:cNvPr id="3075" name="Picture 3" descr="C:\Users\Melissa\AppData\Local\Microsoft\Windows\Temporary Internet Files\Content.IE5\50MC1GAH\MC90025424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890418"/>
            <a:ext cx="1806854" cy="1487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elissa\AppData\Local\Microsoft\Windows\Temporary Internet Files\Content.IE5\39PNYRJE\MC90001597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711870"/>
            <a:ext cx="1572675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7325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Biological Hazards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types of things you may be exposed to include:</a:t>
            </a:r>
          </a:p>
          <a:p>
            <a:pPr lvl="1"/>
            <a:r>
              <a:rPr lang="en-CA" dirty="0" smtClean="0"/>
              <a:t>Blood or other bodily fluid</a:t>
            </a:r>
          </a:p>
          <a:p>
            <a:pPr lvl="1"/>
            <a:r>
              <a:rPr lang="en-CA" dirty="0" smtClean="0"/>
              <a:t>Fungi</a:t>
            </a:r>
          </a:p>
          <a:p>
            <a:pPr lvl="1"/>
            <a:r>
              <a:rPr lang="en-CA" dirty="0" smtClean="0"/>
              <a:t>Bacteria and viruses</a:t>
            </a:r>
          </a:p>
          <a:p>
            <a:pPr lvl="1"/>
            <a:r>
              <a:rPr lang="en-CA" dirty="0" smtClean="0"/>
              <a:t>Plants</a:t>
            </a:r>
          </a:p>
          <a:p>
            <a:pPr lvl="1"/>
            <a:r>
              <a:rPr lang="en-CA" dirty="0" smtClean="0"/>
              <a:t>Insect bites</a:t>
            </a:r>
          </a:p>
          <a:p>
            <a:pPr lvl="1"/>
            <a:r>
              <a:rPr lang="en-CA" dirty="0" smtClean="0"/>
              <a:t>Animal and bird droppings</a:t>
            </a:r>
            <a:endParaRPr lang="en-CA" dirty="0"/>
          </a:p>
        </p:txBody>
      </p:sp>
      <p:pic>
        <p:nvPicPr>
          <p:cNvPr id="4098" name="Picture 2" descr="C:\Users\Melissa\AppData\Local\Microsoft\Windows\Temporary Internet Files\Content.IE5\HC1LW5UI\MC90035902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492896"/>
            <a:ext cx="1817827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Melissa\AppData\Local\Microsoft\Windows\Temporary Internet Files\Content.IE5\03UE99I7\MC90034692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6140" y="4581128"/>
            <a:ext cx="1862633" cy="973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7958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Ergonomic Hazards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7524328" cy="4970024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Ergonomic hazards occur when the type of work, body position and working conditions put strain on your body. </a:t>
            </a:r>
          </a:p>
          <a:p>
            <a:r>
              <a:rPr lang="en-CA" dirty="0" smtClean="0"/>
              <a:t>They are the hardest to spot since you don’t always immediately notice strain on your body or the harm these hazards pose. </a:t>
            </a:r>
          </a:p>
          <a:p>
            <a:r>
              <a:rPr lang="en-CA" dirty="0" smtClean="0"/>
              <a:t>Short-term exposure may result in “sore muscles” the next day or in the days following the exposure, but long term exposure can result in serious long-term injuries.</a:t>
            </a:r>
            <a:endParaRPr lang="en-CA" dirty="0"/>
          </a:p>
        </p:txBody>
      </p:sp>
      <p:pic>
        <p:nvPicPr>
          <p:cNvPr id="4" name="Picture 2" descr="C:\Users\Melissa\AppData\Local\Microsoft\Windows\Temporary Internet Files\Content.IE5\39PNYRJE\MC90029767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293096"/>
            <a:ext cx="1429949" cy="1395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Melissa\AppData\Local\Microsoft\Windows\Temporary Internet Files\Content.IE5\03UE99I7\MC9002976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5880" y="2239756"/>
            <a:ext cx="1518976" cy="1214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7250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Ergonomic Hazards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7740352" cy="4898016"/>
          </a:xfrm>
        </p:spPr>
        <p:txBody>
          <a:bodyPr>
            <a:normAutofit fontScale="92500"/>
          </a:bodyPr>
          <a:lstStyle/>
          <a:p>
            <a:r>
              <a:rPr lang="en-CA" dirty="0" smtClean="0"/>
              <a:t>Ergonomic hazards include:</a:t>
            </a:r>
          </a:p>
          <a:p>
            <a:pPr lvl="1"/>
            <a:r>
              <a:rPr lang="en-CA" dirty="0" smtClean="0"/>
              <a:t>Poor lighting</a:t>
            </a:r>
          </a:p>
          <a:p>
            <a:pPr lvl="1"/>
            <a:r>
              <a:rPr lang="en-CA" dirty="0" smtClean="0"/>
              <a:t>Improperly adjusting workstations and chairs</a:t>
            </a:r>
          </a:p>
          <a:p>
            <a:pPr lvl="1"/>
            <a:r>
              <a:rPr lang="en-CA" dirty="0" smtClean="0"/>
              <a:t>Frequent lifting</a:t>
            </a:r>
          </a:p>
          <a:p>
            <a:pPr lvl="1"/>
            <a:r>
              <a:rPr lang="en-CA" dirty="0" smtClean="0"/>
              <a:t>Poor posture</a:t>
            </a:r>
          </a:p>
          <a:p>
            <a:pPr lvl="1"/>
            <a:r>
              <a:rPr lang="en-CA" dirty="0" smtClean="0"/>
              <a:t>Awkward movements, especially if they are repetitive</a:t>
            </a:r>
          </a:p>
          <a:p>
            <a:pPr lvl="1"/>
            <a:r>
              <a:rPr lang="en-CA" dirty="0" smtClean="0"/>
              <a:t>Repeating the same movements over and over</a:t>
            </a:r>
          </a:p>
          <a:p>
            <a:pPr lvl="1"/>
            <a:r>
              <a:rPr lang="en-CA" dirty="0" smtClean="0"/>
              <a:t>Having to use too much force, especially if you have to do it frequently</a:t>
            </a:r>
            <a:endParaRPr lang="en-CA" dirty="0"/>
          </a:p>
        </p:txBody>
      </p:sp>
      <p:pic>
        <p:nvPicPr>
          <p:cNvPr id="5124" name="Picture 4" descr="C:\Users\Melissa\AppData\Local\Microsoft\Windows\Temporary Internet Files\Content.IE5\HC1LW5UI\MC90001597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933957"/>
            <a:ext cx="1475656" cy="146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Melissa\AppData\Local\Microsoft\Windows\Temporary Internet Files\Content.IE5\03UE99I7\MC90005944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724120"/>
            <a:ext cx="1475656" cy="172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84429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Chemical Hazards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82808"/>
            <a:ext cx="7740352" cy="4572000"/>
          </a:xfrm>
        </p:spPr>
        <p:txBody>
          <a:bodyPr/>
          <a:lstStyle/>
          <a:p>
            <a:r>
              <a:rPr lang="en-CA" dirty="0" smtClean="0"/>
              <a:t>Chemical hazards are present when a worker is exposed to any chemical preparation in the workplace in any form (solid, liquid, or gas). </a:t>
            </a:r>
          </a:p>
          <a:p>
            <a:r>
              <a:rPr lang="en-CA" dirty="0" smtClean="0"/>
              <a:t>Some are safer than others, but to some workers who are more sensitive to chemicals, even common solutions can cause illness, skin irritation or breathing problems.</a:t>
            </a:r>
            <a:endParaRPr lang="en-CA" dirty="0"/>
          </a:p>
        </p:txBody>
      </p:sp>
      <p:pic>
        <p:nvPicPr>
          <p:cNvPr id="7170" name="Picture 2" descr="C:\Users\Melissa\AppData\Local\Microsoft\Windows\Temporary Internet Files\Content.IE5\HC1LW5UI\MC90009786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538420"/>
            <a:ext cx="1150315" cy="181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52244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33042</TotalTime>
  <Words>647</Words>
  <Application>Microsoft Office PowerPoint</Application>
  <PresentationFormat>On-screen Show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Verve</vt:lpstr>
      <vt:lpstr>Job Hazards:  Dangers in the Workplace</vt:lpstr>
      <vt:lpstr>What is a hazard?</vt:lpstr>
      <vt:lpstr>Physical Hazards</vt:lpstr>
      <vt:lpstr>Physical Hazards</vt:lpstr>
      <vt:lpstr>Biological Hazards</vt:lpstr>
      <vt:lpstr>Biological Hazards</vt:lpstr>
      <vt:lpstr>Ergonomic Hazards</vt:lpstr>
      <vt:lpstr>Ergonomic Hazards</vt:lpstr>
      <vt:lpstr>Chemical Hazards</vt:lpstr>
      <vt:lpstr>Chemical Hazards</vt:lpstr>
      <vt:lpstr>Chemical Hazards</vt:lpstr>
      <vt:lpstr>Hazards Activities</vt:lpstr>
      <vt:lpstr>Video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Melissa</dc:creator>
  <cp:lastModifiedBy>cayert</cp:lastModifiedBy>
  <cp:revision>25</cp:revision>
  <dcterms:created xsi:type="dcterms:W3CDTF">2014-04-26T15:41:41Z</dcterms:created>
  <dcterms:modified xsi:type="dcterms:W3CDTF">2016-06-17T16:02:55Z</dcterms:modified>
</cp:coreProperties>
</file>